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10" Type="http://schemas.openxmlformats.org/officeDocument/2006/relationships/viewProps" Target="viewProps.xml" /><Relationship Id="rId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12" Type="http://schemas.openxmlformats.org/officeDocument/2006/relationships/tableStyles" Target="tableStyles.xml" /><Relationship Id="rId1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png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png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apastyle.apa.org/style-grammar-guidelines/citations" TargetMode="External" /><Relationship Id="rId3" Type="http://schemas.openxmlformats.org/officeDocument/2006/relationships/hyperlink" Target="https://apastyle.apa.org/style-grammar-guidelines/references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Title Slide Deck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Student1; Student2; Student 3</a:t>
            </a:r>
            <a:br/>
            <a:br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Introduction/Neurophysiology</a:t>
            </a:r>
          </a:p>
        </p:txBody>
      </p:sp>
      <p:pic>
        <p:nvPicPr>
          <p:cNvPr descr="images/clipboard-43961952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600200"/>
            <a:ext cx="4038600" cy="257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Describe your movement disorder</a:t>
            </a:r>
          </a:p>
          <a:p>
            <a:pPr lvl="0"/>
            <a:r>
              <a:rPr/>
              <a:t>Explain its physiological basis</a:t>
            </a:r>
          </a:p>
          <a:p>
            <a:pPr lvl="0"/>
            <a:r>
              <a:rPr/>
              <a:t>Discuss who it generally affects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 </a:t>
            </a:r>
            <a:r>
              <a:rPr b="1"/>
              <a:t>Click on the link above to download the template as PPTX</a:t>
            </a:r>
            <a:r>
              <a:rPr/>
              <a:t>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Skill Performance</a:t>
            </a:r>
          </a:p>
        </p:txBody>
      </p:sp>
      <p:pic>
        <p:nvPicPr>
          <p:cNvPr descr="images/clipboard-189039670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2044700"/>
            <a:ext cx="4038600" cy="168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Describe how individuals with this disorder perform certain skills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Treatment</a:t>
            </a:r>
          </a:p>
        </p:txBody>
      </p:sp>
      <p:pic>
        <p:nvPicPr>
          <p:cNvPr descr="images/clipboard-6139347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524000"/>
            <a:ext cx="4038600" cy="2730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Discuss common pharmacological treatments (detailed mechanisms not required)</a:t>
            </a:r>
          </a:p>
          <a:p>
            <a:pPr lvl="0"/>
            <a:r>
              <a:rPr/>
              <a:t>Explain typical rehab approaches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Overall Outlook</a:t>
            </a:r>
          </a:p>
        </p:txBody>
      </p:sp>
      <p:pic>
        <p:nvPicPr>
          <p:cNvPr descr="images/clipboard-201116481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5500" y="1193800"/>
            <a:ext cx="33147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Discuss the current state of the science</a:t>
            </a:r>
          </a:p>
          <a:p>
            <a:pPr lvl="0"/>
            <a:r>
              <a:rPr/>
              <a:t>Suggest areas for future research focus</a:t>
            </a:r>
          </a:p>
          <a:p>
            <a:pPr lvl="0"/>
            <a:r>
              <a:rPr/>
              <a:t>Mention any new treatment modalities on the horizon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Cite references throughout the presentation using APA style (7th edition)</a:t>
            </a:r>
          </a:p>
          <a:p>
            <a:pPr lvl="1"/>
            <a:r>
              <a:rPr/>
              <a:t>e.g., (Driskell et al., 1992)</a:t>
            </a:r>
          </a:p>
          <a:p>
            <a:pPr lvl="0"/>
            <a:r>
              <a:rPr/>
              <a:t>Include a slide at the end with full references</a:t>
            </a:r>
          </a:p>
          <a:p>
            <a:pPr lvl="0"/>
            <a:r>
              <a:rPr/>
              <a:t>See below how the source (Driskell et al., 1992) is listed on the </a:t>
            </a:r>
            <a:r>
              <a:rPr>
                <a:latin typeface="Courier"/>
              </a:rPr>
              <a:t>Reference</a:t>
            </a:r>
            <a:r>
              <a:rPr/>
              <a:t> slide</a:t>
            </a:r>
          </a:p>
          <a:p>
            <a:pPr lvl="0"/>
            <a:r>
              <a:rPr/>
              <a:t>For more information about apa style citation click </a:t>
            </a:r>
            <a:r>
              <a:rPr>
                <a:hlinkClick r:id="rId2"/>
              </a:rPr>
              <a:t>here for in-text citation</a:t>
            </a:r>
            <a:r>
              <a:rPr/>
              <a:t> and click </a:t>
            </a:r>
            <a:r>
              <a:rPr>
                <a:hlinkClick r:id="rId3"/>
              </a:rPr>
              <a:t>here</a:t>
            </a:r>
            <a:r>
              <a:rPr/>
              <a:t> for creating references</a:t>
            </a:r>
          </a:p>
          <a:p>
            <a:pPr lvl="0" indent="0" marL="0">
              <a:buNone/>
            </a:pPr>
            <a:r>
              <a:rPr/>
              <a:t>Driskell, J. E., Willis, R. P., &amp; Copper, C. (1992). The effect of overlearning on retention. </a:t>
            </a:r>
            <a:r>
              <a:rPr i="1"/>
              <a:t>Journal of Applied Psychology</a:t>
            </a:r>
            <a:r>
              <a:rPr/>
              <a:t>, </a:t>
            </a:r>
            <a:r>
              <a:rPr i="1"/>
              <a:t>77</a:t>
            </a:r>
            <a:r>
              <a:rPr/>
              <a:t>(5), 615.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Deck</dc:title>
  <dc:creator/>
  <cp:keywords/>
  <dcterms:created xsi:type="dcterms:W3CDTF">2025-10-21T19:55:05Z</dcterms:created>
  <dcterms:modified xsi:type="dcterms:W3CDTF">2025-10-21T19:55:05Z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iblio-config">
    <vt:lpwstr>True</vt:lpwstr>
  </property>
  <property fmtid="{D5CDD505-2E9C-101B-9397-08002B2CF9AE}" pid="3" name="bibliography">
    <vt:lpwstr>../references.bib</vt:lpwstr>
  </property>
  <property fmtid="{D5CDD505-2E9C-101B-9397-08002B2CF9AE}" pid="4" name="csl">
    <vt:lpwstr>../apa.csl</vt:lpwstr>
  </property>
  <property fmtid="{D5CDD505-2E9C-101B-9397-08002B2CF9AE}" pid="5" name="editor">
    <vt:lpwstr>source</vt:lpwstr>
  </property>
  <property fmtid="{D5CDD505-2E9C-101B-9397-08002B2CF9AE}" pid="6" name="header-includes">
    <vt:lpwstr/>
  </property>
  <property fmtid="{D5CDD505-2E9C-101B-9397-08002B2CF9AE}" pid="7" name="include-after">
    <vt:lpwstr/>
  </property>
  <property fmtid="{D5CDD505-2E9C-101B-9397-08002B2CF9AE}" pid="8" name="include-before">
    <vt:lpwstr/>
  </property>
  <property fmtid="{D5CDD505-2E9C-101B-9397-08002B2CF9AE}" pid="9" name="labels">
    <vt:lpwstr/>
  </property>
  <property fmtid="{D5CDD505-2E9C-101B-9397-08002B2CF9AE}" pid="10" name="subtitle">
    <vt:lpwstr>Student1; Student2; Student 3</vt:lpwstr>
  </property>
  <property fmtid="{D5CDD505-2E9C-101B-9397-08002B2CF9AE}" pid="11" name="toc-title">
    <vt:lpwstr>Table of contents</vt:lpwstr>
  </property>
</Properties>
</file>